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8" r:id="rId3"/>
    <p:sldId id="261" r:id="rId4"/>
    <p:sldId id="260" r:id="rId5"/>
    <p:sldId id="265" r:id="rId6"/>
    <p:sldId id="294" r:id="rId7"/>
    <p:sldId id="305" r:id="rId8"/>
    <p:sldId id="272" r:id="rId9"/>
    <p:sldId id="277" r:id="rId10"/>
    <p:sldId id="295" r:id="rId11"/>
    <p:sldId id="273" r:id="rId12"/>
    <p:sldId id="306" r:id="rId13"/>
    <p:sldId id="274" r:id="rId14"/>
    <p:sldId id="296" r:id="rId15"/>
    <p:sldId id="303" r:id="rId16"/>
    <p:sldId id="297" r:id="rId17"/>
    <p:sldId id="298" r:id="rId18"/>
    <p:sldId id="299" r:id="rId19"/>
    <p:sldId id="300" r:id="rId20"/>
    <p:sldId id="275" r:id="rId21"/>
    <p:sldId id="276" r:id="rId22"/>
    <p:sldId id="304" r:id="rId23"/>
    <p:sldId id="30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CAA7D-215C-4040-76E7-5F0C39CDAAC5}" v="1" dt="2025-04-21T12:59:50.449"/>
    <p1510:client id="{1A909ACD-5873-77E9-2BEB-40767C6F94B5}" v="8" dt="2025-04-22T08:23:44.841"/>
    <p1510:client id="{2405A2A9-F211-C544-C76C-556A6BB4255F}" v="1" dt="2025-04-21T06:45:07.109"/>
    <p1510:client id="{86C49607-44EC-F030-5014-98A992511BEE}" v="1" dt="2025-04-21T16:03:13.179"/>
    <p1510:client id="{9A9DC330-300A-44EF-C076-CD0F6B1F38A4}" v="6" dt="2025-04-21T14:40:48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elakandan, Sangeeth (Contractor)" userId="S::2389381@cognizant.com::ea983afb-bb2d-4975-ae0f-10e2a312ce15" providerId="AD" clId="Web-{86C49607-44EC-F030-5014-98A992511BEE}"/>
    <pc:docChg chg="modSld">
      <pc:chgData name="Neelakandan, Sangeeth (Contractor)" userId="S::2389381@cognizant.com::ea983afb-bb2d-4975-ae0f-10e2a312ce15" providerId="AD" clId="Web-{86C49607-44EC-F030-5014-98A992511BEE}" dt="2025-04-21T16:03:13.179" v="0" actId="1076"/>
      <pc:docMkLst>
        <pc:docMk/>
      </pc:docMkLst>
      <pc:sldChg chg="modSp">
        <pc:chgData name="Neelakandan, Sangeeth (Contractor)" userId="S::2389381@cognizant.com::ea983afb-bb2d-4975-ae0f-10e2a312ce15" providerId="AD" clId="Web-{86C49607-44EC-F030-5014-98A992511BEE}" dt="2025-04-21T16:03:13.179" v="0" actId="1076"/>
        <pc:sldMkLst>
          <pc:docMk/>
          <pc:sldMk cId="0" sldId="265"/>
        </pc:sldMkLst>
        <pc:picChg chg="mod">
          <ac:chgData name="Neelakandan, Sangeeth (Contractor)" userId="S::2389381@cognizant.com::ea983afb-bb2d-4975-ae0f-10e2a312ce15" providerId="AD" clId="Web-{86C49607-44EC-F030-5014-98A992511BEE}" dt="2025-04-21T16:03:13.179" v="0" actId="1076"/>
          <ac:picMkLst>
            <pc:docMk/>
            <pc:sldMk cId="0" sldId="265"/>
            <ac:picMk id="13314" creationId="{00000000-0000-0000-0000-000000000000}"/>
          </ac:picMkLst>
        </pc:picChg>
      </pc:sldChg>
    </pc:docChg>
  </pc:docChgLst>
  <pc:docChgLst>
    <pc:chgData name="Sekar, Hariharan (Contractor)" userId="S::2389456@cognizant.com::6863557e-c5aa-41f5-aa51-9fecf90d4b31" providerId="AD" clId="Web-{9A9DC330-300A-44EF-C076-CD0F6B1F38A4}"/>
    <pc:docChg chg="modSld sldOrd">
      <pc:chgData name="Sekar, Hariharan (Contractor)" userId="S::2389456@cognizant.com::6863557e-c5aa-41f5-aa51-9fecf90d4b31" providerId="AD" clId="Web-{9A9DC330-300A-44EF-C076-CD0F6B1F38A4}" dt="2025-04-21T14:40:48.387" v="5"/>
      <pc:docMkLst>
        <pc:docMk/>
      </pc:docMkLst>
      <pc:sldChg chg="modSp">
        <pc:chgData name="Sekar, Hariharan (Contractor)" userId="S::2389456@cognizant.com::6863557e-c5aa-41f5-aa51-9fecf90d4b31" providerId="AD" clId="Web-{9A9DC330-300A-44EF-C076-CD0F6B1F38A4}" dt="2025-04-21T14:39:50.089" v="3" actId="1076"/>
        <pc:sldMkLst>
          <pc:docMk/>
          <pc:sldMk cId="0" sldId="303"/>
        </pc:sldMkLst>
        <pc:picChg chg="mod">
          <ac:chgData name="Sekar, Hariharan (Contractor)" userId="S::2389456@cognizant.com::6863557e-c5aa-41f5-aa51-9fecf90d4b31" providerId="AD" clId="Web-{9A9DC330-300A-44EF-C076-CD0F6B1F38A4}" dt="2025-04-21T14:39:50.089" v="3" actId="1076"/>
          <ac:picMkLst>
            <pc:docMk/>
            <pc:sldMk cId="0" sldId="303"/>
            <ac:picMk id="1026" creationId="{00000000-0000-0000-0000-000000000000}"/>
          </ac:picMkLst>
        </pc:picChg>
      </pc:sldChg>
      <pc:sldChg chg="ord">
        <pc:chgData name="Sekar, Hariharan (Contractor)" userId="S::2389456@cognizant.com::6863557e-c5aa-41f5-aa51-9fecf90d4b31" providerId="AD" clId="Web-{9A9DC330-300A-44EF-C076-CD0F6B1F38A4}" dt="2025-04-21T14:40:48.387" v="5"/>
        <pc:sldMkLst>
          <pc:docMk/>
          <pc:sldMk cId="941964062" sldId="304"/>
        </pc:sldMkLst>
      </pc:sldChg>
      <pc:sldChg chg="modSp">
        <pc:chgData name="Sekar, Hariharan (Contractor)" userId="S::2389456@cognizant.com::6863557e-c5aa-41f5-aa51-9fecf90d4b31" providerId="AD" clId="Web-{9A9DC330-300A-44EF-C076-CD0F6B1F38A4}" dt="2025-04-21T14:38:02.103" v="0" actId="1076"/>
        <pc:sldMkLst>
          <pc:docMk/>
          <pc:sldMk cId="1608954375" sldId="305"/>
        </pc:sldMkLst>
        <pc:picChg chg="mod">
          <ac:chgData name="Sekar, Hariharan (Contractor)" userId="S::2389456@cognizant.com::6863557e-c5aa-41f5-aa51-9fecf90d4b31" providerId="AD" clId="Web-{9A9DC330-300A-44EF-C076-CD0F6B1F38A4}" dt="2025-04-21T14:38:02.103" v="0" actId="1076"/>
          <ac:picMkLst>
            <pc:docMk/>
            <pc:sldMk cId="1608954375" sldId="305"/>
            <ac:picMk id="3" creationId="{D9E3299F-1CC3-8899-ED6D-A52A69D0A77D}"/>
          </ac:picMkLst>
        </pc:picChg>
      </pc:sldChg>
    </pc:docChg>
  </pc:docChgLst>
  <pc:docChgLst>
    <pc:chgData name="Sekar, Hariharan (Contractor)" userId="S::2389456@cognizant.com::6863557e-c5aa-41f5-aa51-9fecf90d4b31" providerId="AD" clId="Web-{00ECAA7D-215C-4040-76E7-5F0C39CDAAC5}"/>
    <pc:docChg chg="modSld">
      <pc:chgData name="Sekar, Hariharan (Contractor)" userId="S::2389456@cognizant.com::6863557e-c5aa-41f5-aa51-9fecf90d4b31" providerId="AD" clId="Web-{00ECAA7D-215C-4040-76E7-5F0C39CDAAC5}" dt="2025-04-21T12:59:50.449" v="0" actId="1076"/>
      <pc:docMkLst>
        <pc:docMk/>
      </pc:docMkLst>
      <pc:sldChg chg="modSp">
        <pc:chgData name="Sekar, Hariharan (Contractor)" userId="S::2389456@cognizant.com::6863557e-c5aa-41f5-aa51-9fecf90d4b31" providerId="AD" clId="Web-{00ECAA7D-215C-4040-76E7-5F0C39CDAAC5}" dt="2025-04-21T12:59:50.449" v="0" actId="1076"/>
        <pc:sldMkLst>
          <pc:docMk/>
          <pc:sldMk cId="0" sldId="277"/>
        </pc:sldMkLst>
        <pc:picChg chg="mod">
          <ac:chgData name="Sekar, Hariharan (Contractor)" userId="S::2389456@cognizant.com::6863557e-c5aa-41f5-aa51-9fecf90d4b31" providerId="AD" clId="Web-{00ECAA7D-215C-4040-76E7-5F0C39CDAAC5}" dt="2025-04-21T12:59:50.449" v="0" actId="1076"/>
          <ac:picMkLst>
            <pc:docMk/>
            <pc:sldMk cId="0" sldId="277"/>
            <ac:picMk id="4098" creationId="{00000000-0000-0000-0000-000000000000}"/>
          </ac:picMkLst>
        </pc:picChg>
      </pc:sldChg>
    </pc:docChg>
  </pc:docChgLst>
  <pc:docChgLst>
    <pc:chgData name="Neelakandan, Sangeeth (Contractor)" userId="S::2389381@cognizant.com::ea983afb-bb2d-4975-ae0f-10e2a312ce15" providerId="AD" clId="Web-{2405A2A9-F211-C544-C76C-556A6BB4255F}"/>
    <pc:docChg chg="delSld">
      <pc:chgData name="Neelakandan, Sangeeth (Contractor)" userId="S::2389381@cognizant.com::ea983afb-bb2d-4975-ae0f-10e2a312ce15" providerId="AD" clId="Web-{2405A2A9-F211-C544-C76C-556A6BB4255F}" dt="2025-04-21T06:45:07.109" v="0"/>
      <pc:docMkLst>
        <pc:docMk/>
      </pc:docMkLst>
      <pc:sldChg chg="del">
        <pc:chgData name="Neelakandan, Sangeeth (Contractor)" userId="S::2389381@cognizant.com::ea983afb-bb2d-4975-ae0f-10e2a312ce15" providerId="AD" clId="Web-{2405A2A9-F211-C544-C76C-556A6BB4255F}" dt="2025-04-21T06:45:07.109" v="0"/>
        <pc:sldMkLst>
          <pc:docMk/>
          <pc:sldMk cId="0" sldId="256"/>
        </pc:sldMkLst>
      </pc:sldChg>
    </pc:docChg>
  </pc:docChgLst>
  <pc:docChgLst>
    <pc:chgData name="Sanyal, Sagnik (Contractor)" userId="S::2389376@cognizant.com::ee1c1237-1132-4ca7-8013-87d050f6be75" providerId="AD" clId="Web-{1A909ACD-5873-77E9-2BEB-40767C6F94B5}"/>
    <pc:docChg chg="modSld">
      <pc:chgData name="Sanyal, Sagnik (Contractor)" userId="S::2389376@cognizant.com::ee1c1237-1132-4ca7-8013-87d050f6be75" providerId="AD" clId="Web-{1A909ACD-5873-77E9-2BEB-40767C6F94B5}" dt="2025-04-22T08:23:44.841" v="3" actId="20577"/>
      <pc:docMkLst>
        <pc:docMk/>
      </pc:docMkLst>
      <pc:sldChg chg="modSp">
        <pc:chgData name="Sanyal, Sagnik (Contractor)" userId="S::2389376@cognizant.com::ee1c1237-1132-4ca7-8013-87d050f6be75" providerId="AD" clId="Web-{1A909ACD-5873-77E9-2BEB-40767C6F94B5}" dt="2025-04-22T08:23:44.841" v="3" actId="20577"/>
        <pc:sldMkLst>
          <pc:docMk/>
          <pc:sldMk cId="0" sldId="273"/>
        </pc:sldMkLst>
        <pc:spChg chg="mod">
          <ac:chgData name="Sanyal, Sagnik (Contractor)" userId="S::2389376@cognizant.com::ee1c1237-1132-4ca7-8013-87d050f6be75" providerId="AD" clId="Web-{1A909ACD-5873-77E9-2BEB-40767C6F94B5}" dt="2025-04-22T08:23:44.841" v="3" actId="20577"/>
          <ac:spMkLst>
            <pc:docMk/>
            <pc:sldMk cId="0" sldId="273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02BA-358A-4ACB-BED8-FE468FEEBEB1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D64E3-59B2-4DF0-8618-4E87DD2BBE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982025"/>
            <a:ext cx="84969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/>
              <a:t>Cloud Computing</a:t>
            </a:r>
            <a:r>
              <a:rPr lang="en-US" sz="2400"/>
              <a:t> is defined as storing and accessing of data and computing services over the internet.</a:t>
            </a:r>
          </a:p>
          <a:p>
            <a:r>
              <a:rPr lang="en-US" sz="2400"/>
              <a:t> </a:t>
            </a:r>
          </a:p>
          <a:p>
            <a:r>
              <a:rPr lang="en-US" sz="2400"/>
              <a:t>It doesn't store any data on your personal computer. It is the on-demand availability of computer services like servers, data storage, networking, databases, etc. </a:t>
            </a:r>
          </a:p>
          <a:p>
            <a:endParaRPr lang="en-US" sz="2400"/>
          </a:p>
          <a:p>
            <a:r>
              <a:rPr lang="en-US" sz="2400"/>
              <a:t>The main purpose of cloud computing is to give access to data centers to many users. Users can also access data from a remote server.</a:t>
            </a:r>
          </a:p>
          <a:p>
            <a:endParaRPr lang="en-IN" sz="2400"/>
          </a:p>
          <a:p>
            <a:endParaRPr lang="en-IN" sz="2400"/>
          </a:p>
          <a:p>
            <a:r>
              <a:rPr lang="en-US" sz="2400" b="1"/>
              <a:t>Examples of Cloud Computing Services:</a:t>
            </a:r>
            <a:br>
              <a:rPr lang="en-US" sz="2400" b="1"/>
            </a:br>
            <a:endParaRPr lang="en-US" sz="2400" b="1"/>
          </a:p>
          <a:p>
            <a:r>
              <a:rPr lang="en-US" sz="2400"/>
              <a:t>AWS, Azure, Google Cloud</a:t>
            </a:r>
          </a:p>
        </p:txBody>
      </p:sp>
      <p:sp>
        <p:nvSpPr>
          <p:cNvPr id="3" name="Rectangle 2"/>
          <p:cNvSpPr/>
          <p:nvPr/>
        </p:nvSpPr>
        <p:spPr>
          <a:xfrm>
            <a:off x="461175" y="171872"/>
            <a:ext cx="357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What is Cloud Computing?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4250"/>
            <a:ext cx="9144000" cy="532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 Cloud Computing for Beginn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429000"/>
            <a:ext cx="4968552" cy="319203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51520" y="260648"/>
            <a:ext cx="8496944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dirty="0"/>
              <a:t>PaaS (Platform as a Service)</a:t>
            </a:r>
          </a:p>
          <a:p>
            <a:endParaRPr lang="en-US" sz="2000" b="1"/>
          </a:p>
          <a:p>
            <a:r>
              <a:rPr lang="en-US" sz="2000" dirty="0"/>
              <a:t>Platform as a service, is referred as PaaS, it provides a platform and environment to allow developers to build applications and services. This service is hosted in the cloud and accessed by the users via internet.</a:t>
            </a:r>
            <a:endParaRPr lang="en-US" sz="2000" dirty="0">
              <a:ea typeface="Calibri"/>
              <a:cs typeface="Calibri"/>
            </a:endParaRPr>
          </a:p>
          <a:p>
            <a:endParaRPr lang="en-US" sz="2000"/>
          </a:p>
          <a:p>
            <a:r>
              <a:rPr lang="en-US" sz="2000" dirty="0"/>
              <a:t>To understand in a simple terms, let compare this with painting a picture, where you are provided with paint colors, different paint brushes and paper by your schoolteacher and you just must draw a beautiful picture using those tools. </a:t>
            </a:r>
            <a:endParaRPr lang="en-US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C50C6F-B25D-8219-237A-DE1C60D2AF37}"/>
              </a:ext>
            </a:extLst>
          </p:cNvPr>
          <p:cNvSpPr txBox="1"/>
          <p:nvPr/>
        </p:nvSpPr>
        <p:spPr>
          <a:xfrm>
            <a:off x="531223" y="2683804"/>
            <a:ext cx="8412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>
                <a:solidFill>
                  <a:srgbClr val="282C33"/>
                </a:solidFill>
                <a:effectLst/>
                <a:latin typeface="Graphik"/>
              </a:rPr>
              <a:t>IaaS gives users access to storage, networking, servers, and other computing resources via the cloud. While the user is still responsible for managing their applications, data, middleware, etc.</a:t>
            </a:r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290250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790574"/>
            <a:ext cx="9036497" cy="530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65151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84784"/>
            <a:ext cx="852116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9" y="502151"/>
            <a:ext cx="90011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5991"/>
            <a:ext cx="9144000" cy="509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23875"/>
            <a:ext cx="9036496" cy="5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587375"/>
            <a:ext cx="8820472" cy="521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C47E2759-CE26-D927-099D-F7B429D1F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440"/>
            <a:ext cx="9144000" cy="5268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68760"/>
            <a:ext cx="8928461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13415"/>
            <a:ext cx="903649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What is Cloud Computing Architecture?</a:t>
            </a:r>
          </a:p>
          <a:p>
            <a:endParaRPr lang="en-IN" sz="2800" b="1"/>
          </a:p>
          <a:p>
            <a:r>
              <a:rPr lang="en-US" sz="2800" b="1"/>
              <a:t>Cloud Computing Architecture</a:t>
            </a:r>
            <a:r>
              <a:rPr lang="en-US" sz="2800"/>
              <a:t> is a combination of components required for a Cloud Computing service. </a:t>
            </a:r>
          </a:p>
          <a:p>
            <a:r>
              <a:rPr lang="en-US" sz="2800"/>
              <a:t>A Cloud computing architecture consists of several components like a front-end platform, a back-end platform or servers, a network or internet service, and a cloud based delivery service.</a:t>
            </a:r>
          </a:p>
          <a:p>
            <a:endParaRPr lang="en-US" sz="2800"/>
          </a:p>
          <a:p>
            <a:r>
              <a:rPr lang="en-US" sz="2800"/>
              <a:t> Cloud computing comprises of two components front end and back end.  </a:t>
            </a:r>
          </a:p>
          <a:p>
            <a:r>
              <a:rPr lang="en-US" sz="2800"/>
              <a:t>Front end consist client part of cloud computing system. </a:t>
            </a:r>
          </a:p>
          <a:p>
            <a:endParaRPr lang="en-US" sz="2800"/>
          </a:p>
          <a:p>
            <a:r>
              <a:rPr lang="en-US" sz="2800"/>
              <a:t>It comprise of interfaces and applications that are required to access the Cloud Computing or Cloud Programming platform.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loud Computing Archite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8572500" cy="51816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CFF5D-5073-40E9-A5D0-811A3D2BE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349"/>
            <a:ext cx="9144000" cy="436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6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72978-3613-3DB1-8400-7D854EC2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416"/>
            <a:ext cx="9144000" cy="536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0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250" y="1196752"/>
            <a:ext cx="808417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0" y="1781174"/>
            <a:ext cx="8759170" cy="440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023" y="998643"/>
            <a:ext cx="8578980" cy="45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54" y="44624"/>
            <a:ext cx="8859334" cy="479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427984" y="544522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/>
              <a:t>Software as a Service (</a:t>
            </a:r>
            <a:r>
              <a:rPr lang="en-US" b="1" err="1"/>
              <a:t>SaaS</a:t>
            </a:r>
            <a:r>
              <a:rPr lang="en-US" b="1"/>
              <a:t>)</a:t>
            </a:r>
            <a:endParaRPr lang="en-US"/>
          </a:p>
          <a:p>
            <a:pPr>
              <a:buFont typeface="Arial" pitchFamily="34" charset="0"/>
              <a:buChar char="•"/>
            </a:pPr>
            <a:r>
              <a:rPr lang="en-US" b="1"/>
              <a:t>Platform as a Service (</a:t>
            </a:r>
            <a:r>
              <a:rPr lang="en-US" b="1" err="1"/>
              <a:t>PaaS</a:t>
            </a:r>
            <a:r>
              <a:rPr lang="en-US" b="1"/>
              <a:t>)</a:t>
            </a:r>
            <a:endParaRPr lang="en-US"/>
          </a:p>
          <a:p>
            <a:pPr>
              <a:buFont typeface="Arial" pitchFamily="34" charset="0"/>
              <a:buChar char="•"/>
            </a:pPr>
            <a:r>
              <a:rPr lang="en-US" b="1"/>
              <a:t>Infrastructure as a Service (</a:t>
            </a:r>
            <a:r>
              <a:rPr lang="en-US" b="1" err="1"/>
              <a:t>IaaS</a:t>
            </a:r>
            <a:r>
              <a:rPr lang="en-US" b="1"/>
              <a:t>)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3299F-1CC3-8899-ED6D-A52A69D0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5" y="896693"/>
            <a:ext cx="7906156" cy="46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16632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/>
          </a:p>
          <a:p>
            <a:endParaRPr lang="en-US" b="1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800" y="581025"/>
            <a:ext cx="87884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" y="702581"/>
            <a:ext cx="9144000" cy="545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91924</dc:creator>
  <cp:revision>14</cp:revision>
  <dcterms:created xsi:type="dcterms:W3CDTF">2021-05-26T02:08:51Z</dcterms:created>
  <dcterms:modified xsi:type="dcterms:W3CDTF">2025-04-22T08:23:50Z</dcterms:modified>
</cp:coreProperties>
</file>